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89"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380117"/>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372036"/>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77769038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388D5DFA-C1C1-B54F-F942-8823F0E295C2}"/>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908720"/>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3757441938"/>
              </p:ext>
            </p:extLst>
          </p:nvPr>
        </p:nvGraphicFramePr>
        <p:xfrm>
          <a:off x="292698" y="1388046"/>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765983900"/>
              </p:ext>
            </p:extLst>
          </p:nvPr>
        </p:nvGraphicFramePr>
        <p:xfrm>
          <a:off x="6744072" y="1388046"/>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90872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10" name="TextBox 9">
            <a:extLst>
              <a:ext uri="{FF2B5EF4-FFF2-40B4-BE49-F238E27FC236}">
                <a16:creationId xmlns:a16="http://schemas.microsoft.com/office/drawing/2014/main" id="{9DAAC096-5019-013C-1473-813DD3A90C97}"/>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59591</TotalTime>
  <Words>93625</Words>
  <Application>Microsoft Office PowerPoint</Application>
  <PresentationFormat>Widescreen</PresentationFormat>
  <Paragraphs>13751</Paragraphs>
  <Slides>819</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13721</cp:revision>
  <dcterms:created xsi:type="dcterms:W3CDTF">2015-10-09T06:09:34Z</dcterms:created>
  <dcterms:modified xsi:type="dcterms:W3CDTF">2025-07-22T03:30:47Z</dcterms:modified>
</cp:coreProperties>
</file>